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58" r:id="rId4"/>
    <p:sldId id="269" r:id="rId5"/>
    <p:sldId id="268" r:id="rId6"/>
    <p:sldId id="267" r:id="rId7"/>
    <p:sldId id="271" r:id="rId8"/>
    <p:sldId id="262" r:id="rId9"/>
    <p:sldId id="272" r:id="rId10"/>
    <p:sldId id="273" r:id="rId11"/>
    <p:sldId id="263" r:id="rId12"/>
    <p:sldId id="259" r:id="rId13"/>
    <p:sldId id="256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05351A"/>
    <a:srgbClr val="230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308" autoAdjust="0"/>
  </p:normalViewPr>
  <p:slideViewPr>
    <p:cSldViewPr snapToGrid="0">
      <p:cViewPr varScale="1">
        <p:scale>
          <a:sx n="65" d="100"/>
          <a:sy n="65" d="100"/>
        </p:scale>
        <p:origin x="72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599502-0A7B-436A-B404-1EEF1D524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01C887A-0B92-488F-9E9E-9ED8B6926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4852043-474C-490C-A61E-66E075AE4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06151-1367-412C-BCC9-D6A5E6B41C77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04F87CE-D78C-477B-B452-4D39DD872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0763BB8-DA58-4C5E-B903-A357404F9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8D84-A11B-4F88-B338-4E1EC591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701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E85DF7-BDCA-4607-8860-FF476B460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B28656D-6CF6-4303-9829-AB5D5B0FD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B1FAA1A-A9BE-4C83-9893-FE803D3A9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06151-1367-412C-BCC9-D6A5E6B41C77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1F4DBE2-E132-4A7D-803B-471A28E6B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29F2F6F-35F3-4106-B819-715CB023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8D84-A11B-4F88-B338-4E1EC591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952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D74F6B0-8C30-495A-8E43-1362E7904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B4ABE6C-5C54-48AA-AAA8-7016AEC9E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4C19F80-9505-4DC6-9588-15C441F27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06151-1367-412C-BCC9-D6A5E6B41C77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A55764E-5AD3-4A24-888E-CACC4228C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38C018D-6E4E-4628-A0F7-DE8AC7850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8D84-A11B-4F88-B338-4E1EC591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603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0D0A99-462F-4826-AD4F-A931F2621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7FAE898-0421-48E6-AB5A-2D43DFABF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D1A8749-2D94-49C2-9105-0F0DBB932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06151-1367-412C-BCC9-D6A5E6B41C77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6FFF531-C208-4817-9F6E-3DFD7D564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B57D738-01C2-4D98-86C1-A8458F9E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8D84-A11B-4F88-B338-4E1EC591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254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2482C3-401C-4BAB-881E-C00C45E33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68C53BD-B27F-4401-8B4F-9A73565B0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7383D4E-8FA5-43ED-82A7-C481CEDFB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06151-1367-412C-BCC9-D6A5E6B41C77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82C0C62-DD14-44C7-98C9-E43B87673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4D2D9B1-721B-4A72-8B70-DC1D7E831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8D84-A11B-4F88-B338-4E1EC591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37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1159F6-A498-4519-9D59-73231F45D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FE6463-5BA6-46CB-82D1-8BE1A4FE6A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7F54A41-80F4-4D0A-9589-2ADA30E4B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75D116-10DA-4A1F-9524-C63C909C1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06151-1367-412C-BCC9-D6A5E6B41C77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18D7015-72EA-45AC-B616-CE681C3E0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1DF6A6C-59D6-4B0E-8D21-97D6CBF6E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8D84-A11B-4F88-B338-4E1EC591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990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C4CC07-75C5-4598-AE6F-D83FA6801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93DF681-F982-446A-8973-57353319C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344DA5D-8688-4258-AC28-E970D9C25A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9924B72-EB48-4201-A9EA-D94B8E3F17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C4287FF-3409-45B1-8300-9659F852A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4956070-0E85-4C42-97F4-A2E2D4978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06151-1367-412C-BCC9-D6A5E6B41C77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8DAA698-CDB3-4D0C-B8A2-6D4EB9B31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0FE41E6-FCDC-491D-B354-F9619634A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8D84-A11B-4F88-B338-4E1EC591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404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73242B-ED89-4B54-AE9A-ED36F7380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7EF2F25-7E02-4E36-B7AA-00040741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06151-1367-412C-BCC9-D6A5E6B41C77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F2ACC92-43C2-4439-84A8-DF9A37833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2D6661D-4672-48AA-82F9-3E37BC1D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8D84-A11B-4F88-B338-4E1EC591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862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FFB181CB-DA12-4063-98FB-9C8E1869C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06151-1367-412C-BCC9-D6A5E6B41C77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115AEA2-08F5-4944-BB4A-509F0F5F5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878F09A-ABEA-43D4-9978-99B70A74C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8D84-A11B-4F88-B338-4E1EC591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316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7B1772-81A8-4379-BE31-43185D4B6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71E6C81-0EB7-4FF3-A3EC-17C1677B0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FD404CB-BF87-48CD-B682-D9B94A40A0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D5EB352-3B69-4F1B-88CB-C3CE85CDE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06151-1367-412C-BCC9-D6A5E6B41C77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1EFEF96-E3C0-4492-BFC3-DD3A6EDAD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5EF9352-F4FF-46D3-87EB-773548C32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8D84-A11B-4F88-B338-4E1EC591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831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CB4994-890D-4CB0-A510-A547555B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2F59C41-C2F8-4B5F-A39D-7A44A27ABE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05F83EF-8DB9-44E7-A04E-4615B4E926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FF0CD33-B7CC-44BE-83FD-7A9F01797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06151-1367-412C-BCC9-D6A5E6B41C77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178AD3B-6F17-4692-AFE6-F9639ED28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2DB9CF3-B04B-4A0A-903D-9560ED93A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88D84-A11B-4F88-B338-4E1EC591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00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30FEBC-18EB-44A9-8964-84B65C11C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6B45A17-9ABD-4BC2-9B43-EB55887A1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026FDF2-1C48-4F78-9B23-A0064E7608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06151-1367-412C-BCC9-D6A5E6B41C77}" type="datetimeFigureOut">
              <a:rPr lang="ru-RU" smtClean="0"/>
              <a:t>01.01.2007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CCCCC82-71FB-4D3C-8022-68A71041DF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6172552-4645-4A42-8DCE-20005A9E09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88D84-A11B-4F88-B338-4E1EC591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454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870F24-70EE-4D84-BF1A-9994D339E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 Социальный проект</a:t>
            </a:r>
            <a:br>
              <a:rPr lang="ru-RU" dirty="0"/>
            </a:br>
            <a:r>
              <a:rPr lang="ru-RU" dirty="0"/>
              <a:t>      </a:t>
            </a:r>
            <a:r>
              <a:rPr lang="ru-RU" i="1" dirty="0">
                <a:solidFill>
                  <a:srgbClr val="FF0000"/>
                </a:solidFill>
              </a:rPr>
              <a:t>«Память не подвластна временам»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91C1B03-1E14-4AF0-9D4E-8A96CE5B6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40" y="1825625"/>
            <a:ext cx="11675164" cy="4826966"/>
          </a:xfrm>
        </p:spPr>
      </p:pic>
    </p:spTree>
    <p:extLst>
      <p:ext uri="{BB962C8B-B14F-4D97-AF65-F5344CB8AC3E}">
        <p14:creationId xmlns:p14="http://schemas.microsoft.com/office/powerpoint/2010/main" val="403120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E1BD49-D836-4E43-AF54-58ECABEE2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DEC6F0E-6CD9-413B-9475-3C7B9C495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65D9505-664A-487F-A40A-703AA1D02FA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110" y="352425"/>
            <a:ext cx="3807726" cy="53250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73394" y="693174"/>
            <a:ext cx="71972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/>
              <a:t>Красноармеец Винокуров Сергей </a:t>
            </a:r>
            <a:r>
              <a:rPr lang="ru-RU" sz="3200" i="1" dirty="0" err="1" smtClean="0"/>
              <a:t>Артемьевич</a:t>
            </a:r>
            <a:r>
              <a:rPr lang="ru-RU" sz="3200" i="1" dirty="0" smtClean="0"/>
              <a:t> достоин награждения его медалью «За отвагу»  (с сайта  «Подвиг  народа»)</a:t>
            </a:r>
            <a:endParaRPr lang="ru-RU" sz="3200" i="1" dirty="0"/>
          </a:p>
        </p:txBody>
      </p:sp>
    </p:spTree>
    <p:extLst>
      <p:ext uri="{BB962C8B-B14F-4D97-AF65-F5344CB8AC3E}">
        <p14:creationId xmlns:p14="http://schemas.microsoft.com/office/powerpoint/2010/main" val="399826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9998688-994B-4C87-A553-58847FAB3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4E7AC0-F496-462A-812C-6D6F1C02F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37277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i="1" dirty="0">
                <a:solidFill>
                  <a:srgbClr val="05351A"/>
                </a:solidFill>
              </a:rPr>
              <a:t>Сбором информации  </a:t>
            </a:r>
            <a:r>
              <a:rPr lang="ru-RU" dirty="0">
                <a:solidFill>
                  <a:srgbClr val="05351A"/>
                </a:solidFill>
              </a:rPr>
              <a:t>о </a:t>
            </a:r>
            <a:r>
              <a:rPr lang="ru-RU" dirty="0" smtClean="0">
                <a:solidFill>
                  <a:srgbClr val="05351A"/>
                </a:solidFill>
              </a:rPr>
              <a:t>воинах - </a:t>
            </a:r>
            <a:r>
              <a:rPr lang="ru-RU" dirty="0" err="1" smtClean="0">
                <a:solidFill>
                  <a:srgbClr val="05351A"/>
                </a:solidFill>
              </a:rPr>
              <a:t>луговчанах</a:t>
            </a:r>
            <a:r>
              <a:rPr lang="ru-RU" dirty="0" smtClean="0">
                <a:solidFill>
                  <a:srgbClr val="05351A"/>
                </a:solidFill>
              </a:rPr>
              <a:t> </a:t>
            </a:r>
            <a:r>
              <a:rPr lang="ru-RU" dirty="0">
                <a:solidFill>
                  <a:srgbClr val="05351A"/>
                </a:solidFill>
              </a:rPr>
              <a:t>и </a:t>
            </a:r>
            <a:r>
              <a:rPr lang="ru-RU" i="1" dirty="0">
                <a:solidFill>
                  <a:srgbClr val="05351A"/>
                </a:solidFill>
              </a:rPr>
              <a:t>отправкой ее </a:t>
            </a:r>
            <a:r>
              <a:rPr lang="ru-RU" dirty="0">
                <a:solidFill>
                  <a:srgbClr val="05351A"/>
                </a:solidFill>
              </a:rPr>
              <a:t>в общероссийский </a:t>
            </a:r>
            <a:r>
              <a:rPr lang="ru-RU" i="1" dirty="0">
                <a:solidFill>
                  <a:srgbClr val="05351A"/>
                </a:solidFill>
              </a:rPr>
              <a:t>Мемориал</a:t>
            </a:r>
            <a:r>
              <a:rPr lang="ru-RU" dirty="0">
                <a:solidFill>
                  <a:srgbClr val="05351A"/>
                </a:solidFill>
              </a:rPr>
              <a:t> </a:t>
            </a:r>
            <a:r>
              <a:rPr lang="ru-RU" i="1" dirty="0">
                <a:solidFill>
                  <a:srgbClr val="05351A"/>
                </a:solidFill>
              </a:rPr>
              <a:t>проект не заканчивается</a:t>
            </a:r>
            <a:r>
              <a:rPr lang="ru-RU" dirty="0">
                <a:solidFill>
                  <a:srgbClr val="05351A"/>
                </a:solidFill>
              </a:rPr>
              <a:t>. Впереди акции «</a:t>
            </a:r>
            <a:r>
              <a:rPr lang="ru-RU" i="1" dirty="0">
                <a:solidFill>
                  <a:srgbClr val="05351A"/>
                </a:solidFill>
              </a:rPr>
              <a:t>Восстановим нравственную память!, «Сад Победы»</a:t>
            </a:r>
          </a:p>
        </p:txBody>
      </p:sp>
    </p:spTree>
    <p:extLst>
      <p:ext uri="{BB962C8B-B14F-4D97-AF65-F5344CB8AC3E}">
        <p14:creationId xmlns:p14="http://schemas.microsoft.com/office/powerpoint/2010/main" val="52802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7553BF-1C45-42B4-B613-D835D1D33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1ABD2B4-306B-43A7-808B-FB25B8328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03" y="0"/>
            <a:ext cx="12191999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3345223-B849-4427-96BB-1EC050DC1543}"/>
              </a:ext>
            </a:extLst>
          </p:cNvPr>
          <p:cNvSpPr/>
          <p:nvPr/>
        </p:nvSpPr>
        <p:spPr>
          <a:xfrm>
            <a:off x="838200" y="1266092"/>
            <a:ext cx="102283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Мы </a:t>
            </a:r>
            <a:r>
              <a:rPr lang="ru-RU" sz="36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благодарны</a:t>
            </a:r>
            <a:r>
              <a:rPr lang="ru-RU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тебе, солдат – победитель! И земле нашей, израненной, всё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</a:t>
            </a:r>
            <a:r>
              <a:rPr lang="ru-RU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несшей, но так буйно цветущей этой семьдесят пятой мирной весной.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19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5B9EA5-A7CF-4FB2-A236-CA43C41CC2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04CCF89-C888-466D-8DE5-C7ACFFD60A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709478F-A10E-4209-BEE4-934E7AD20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3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78C1F4-55E8-4C61-80A4-1FF0A8D41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E268D47-F0A6-4F53-96B3-8951B1827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0643"/>
          </a:xfrm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335EE071-5368-4ADD-9BBC-2658DC3A33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792" y="7335768"/>
            <a:ext cx="773242" cy="5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2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18C4F8-7555-481B-BED3-DEBEAC31B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296D63F-BC0B-4FFB-80FD-F97FB69C5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371664" cy="6961238"/>
          </a:xfrm>
          <a:prstGeom prst="rect">
            <a:avLst/>
          </a:prstGeom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xmlns="" id="{A3585F27-0EBC-4678-9E16-252127437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14197"/>
            <a:ext cx="1290851" cy="6276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01EA140D-C610-4B94-B2D7-E12E3454B961}"/>
              </a:ext>
            </a:extLst>
          </p:cNvPr>
          <p:cNvSpPr/>
          <p:nvPr/>
        </p:nvSpPr>
        <p:spPr>
          <a:xfrm>
            <a:off x="2129051" y="649357"/>
            <a:ext cx="8936514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400"/>
              </a:spcBef>
              <a:spcAft>
                <a:spcPts val="1000"/>
              </a:spcAft>
              <a:tabLst>
                <a:tab pos="3194685" algn="ctr"/>
              </a:tabLst>
            </a:pP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  <a:spcBef>
                <a:spcPts val="1400"/>
              </a:spcBef>
              <a:spcAft>
                <a:spcPts val="1000"/>
              </a:spcAft>
              <a:tabLst>
                <a:tab pos="3194685" algn="ctr"/>
              </a:tabLs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Сохранить родные лица Победы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;(сохранить героические подвиги людей в памяти); поиск данных о ветеране   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Винокурове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.            Сергее </a:t>
            </a:r>
            <a:r>
              <a:rPr lang="ru-RU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Артемьевиче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69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18C4F8-7555-481B-BED3-DEBEAC31B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296D63F-BC0B-4FFB-80FD-F97FB69C5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05"/>
            <a:ext cx="12371664" cy="6673755"/>
          </a:xfrm>
          <a:prstGeom prst="rect">
            <a:avLst/>
          </a:prstGeom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xmlns="" id="{A3585F27-0EBC-4678-9E16-252127437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14197"/>
            <a:ext cx="1290851" cy="6276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66F9474-18EB-496E-98E0-0F41B357E7C1}"/>
              </a:ext>
            </a:extLst>
          </p:cNvPr>
          <p:cNvSpPr/>
          <p:nvPr/>
        </p:nvSpPr>
        <p:spPr>
          <a:xfrm>
            <a:off x="3405808" y="365125"/>
            <a:ext cx="8363405" cy="6437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Задачи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отыскать информацию о ветеране Великой Отечественной войны Винокурове Сергее Артемьевиче;</a:t>
            </a:r>
          </a:p>
          <a:p>
            <a:pPr marL="342900" lvl="0" indent="-342900" algn="just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распространить в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Луговском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поселении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адреса сайтов, где дана возможность миллионам граждан установить судьбу или найти информацию о своих погибших или пропавших без вести родных и близких, определить место их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захоронения;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Отыскать фотографии воинов Великой Отечественной войны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п.Луговской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переправить их для увековечивания памяти на всероссийском мемориале «Дорога памяти» на территории военно-патриотического парка культуры и отдыха «Патриот», Московская область;</a:t>
            </a:r>
          </a:p>
          <a:p>
            <a:pPr marL="342900" lvl="0" indent="-342900" algn="just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Привлечь внимание сверстников к изучению истории Родины;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Bef>
                <a:spcPts val="1400"/>
              </a:spcBef>
              <a:spcAft>
                <a:spcPts val="140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74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18C4F8-7555-481B-BED3-DEBEAC31B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296D63F-BC0B-4FFB-80FD-F97FB69C5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94"/>
            <a:ext cx="12371664" cy="6799006"/>
          </a:xfrm>
          <a:prstGeom prst="rect">
            <a:avLst/>
          </a:prstGeom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xmlns="" id="{A3585F27-0EBC-4678-9E16-252127437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14197"/>
            <a:ext cx="1290851" cy="6276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EA6DE09-9A9D-46D6-B666-1E5112EC391F}"/>
              </a:ext>
            </a:extLst>
          </p:cNvPr>
          <p:cNvSpPr/>
          <p:nvPr/>
        </p:nvSpPr>
        <p:spPr>
          <a:xfrm>
            <a:off x="3657600" y="496563"/>
            <a:ext cx="8534400" cy="4618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50000"/>
              </a:lnSpc>
              <a:spcAft>
                <a:spcPts val="0"/>
              </a:spcAft>
            </a:pPr>
            <a:r>
              <a:rPr lang="ru-RU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реализуется в 3 этапа: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этап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Подготовительный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он включает в себя: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изучение литературы;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-формулировка целей и задач проекта (где и как можно получить информацию);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прогнозирование результатов;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разработка плана реализации проекта ;    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 этап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– 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практический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он предусматривает сбор информации о ветеране по неполным данным, предоставленных внучкой;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 этап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обобщающий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он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состоит из подведения итогов проекта (оформление поисковых данных, оформление листовок с информацией, куда можно обратиться с подобной просьбой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проведение акций;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9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18C4F8-7555-481B-BED3-DEBEAC31B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296D63F-BC0B-4FFB-80FD-F97FB69C5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993"/>
            <a:ext cx="12371664" cy="6858000"/>
          </a:xfrm>
          <a:prstGeom prst="rect">
            <a:avLst/>
          </a:prstGeom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xmlns="" id="{A3585F27-0EBC-4678-9E16-252127437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14197"/>
            <a:ext cx="1290851" cy="6276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" name="Объект 7">
            <a:extLst>
              <a:ext uri="{FF2B5EF4-FFF2-40B4-BE49-F238E27FC236}">
                <a16:creationId xmlns:a16="http://schemas.microsoft.com/office/drawing/2014/main" xmlns="" id="{E99CD3C4-1D36-4831-953C-61350BDA9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322" y="239746"/>
            <a:ext cx="8463341" cy="4734521"/>
          </a:xfrm>
          <a:prstGeom prst="foldedCorner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0110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EB99BD-C733-4C18-9187-F31D91FE9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F5712B26-9F9A-49D1-A772-9AEB9D7F5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xmlns="" id="{4665ADAA-DF8E-4196-B753-5CA06DF06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48" y="218364"/>
            <a:ext cx="8311486" cy="591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1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484EC03-B423-42CB-B481-DC8F2EAFA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5589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201825-FB39-4189-880F-CF94B4EE7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Документы на сайте «Память народа».</a:t>
            </a:r>
            <a:endParaRPr lang="ru-RU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2A2CBD2-F190-4488-9D2B-2EF79C7E8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271" y="1690688"/>
            <a:ext cx="7929349" cy="4802187"/>
          </a:xfrm>
        </p:spPr>
      </p:pic>
    </p:spTree>
    <p:extLst>
      <p:ext uri="{BB962C8B-B14F-4D97-AF65-F5344CB8AC3E}">
        <p14:creationId xmlns:p14="http://schemas.microsoft.com/office/powerpoint/2010/main" val="171289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C30B79-6ADE-40BC-947D-A3B43D264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0A015A3-FFCB-4FCB-95DA-248C4DAA98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46" y="0"/>
            <a:ext cx="12192000" cy="6858000"/>
          </a:xfrm>
        </p:spPr>
      </p:pic>
      <p:grpSp>
        <p:nvGrpSpPr>
          <p:cNvPr id="6" name="Group 1359">
            <a:extLst>
              <a:ext uri="{FF2B5EF4-FFF2-40B4-BE49-F238E27FC236}">
                <a16:creationId xmlns:a16="http://schemas.microsoft.com/office/drawing/2014/main" xmlns="" id="{B1E9158C-8D1D-4CE3-9A85-39C62BB77692}"/>
              </a:ext>
            </a:extLst>
          </p:cNvPr>
          <p:cNvGrpSpPr/>
          <p:nvPr/>
        </p:nvGrpSpPr>
        <p:grpSpPr>
          <a:xfrm>
            <a:off x="2626042" y="-1094420"/>
            <a:ext cx="9565958" cy="9046839"/>
            <a:chOff x="0" y="0"/>
            <a:chExt cx="7036963" cy="9047174"/>
          </a:xfrm>
        </p:grpSpPr>
        <p:sp>
          <p:nvSpPr>
            <p:cNvPr id="7" name="Shape 1396">
              <a:extLst>
                <a:ext uri="{FF2B5EF4-FFF2-40B4-BE49-F238E27FC236}">
                  <a16:creationId xmlns:a16="http://schemas.microsoft.com/office/drawing/2014/main" xmlns="" id="{079DE9ED-CC43-471D-8313-7FE8D65DD3B4}"/>
                </a:ext>
              </a:extLst>
            </p:cNvPr>
            <p:cNvSpPr/>
            <p:nvPr/>
          </p:nvSpPr>
          <p:spPr>
            <a:xfrm>
              <a:off x="0" y="8885107"/>
              <a:ext cx="162067" cy="162067"/>
            </a:xfrm>
            <a:custGeom>
              <a:avLst/>
              <a:gdLst/>
              <a:ahLst/>
              <a:cxnLst/>
              <a:rect l="0" t="0" r="0" b="0"/>
              <a:pathLst>
                <a:path w="162067" h="162067">
                  <a:moveTo>
                    <a:pt x="0" y="0"/>
                  </a:moveTo>
                  <a:lnTo>
                    <a:pt x="162067" y="0"/>
                  </a:lnTo>
                  <a:lnTo>
                    <a:pt x="162067" y="162067"/>
                  </a:lnTo>
                  <a:lnTo>
                    <a:pt x="0" y="162067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F1F1F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8" name="Shape 383">
              <a:extLst>
                <a:ext uri="{FF2B5EF4-FFF2-40B4-BE49-F238E27FC236}">
                  <a16:creationId xmlns:a16="http://schemas.microsoft.com/office/drawing/2014/main" xmlns="" id="{25F6837F-AC8B-437F-9E01-1BC940196F98}"/>
                </a:ext>
              </a:extLst>
            </p:cNvPr>
            <p:cNvSpPr/>
            <p:nvPr/>
          </p:nvSpPr>
          <p:spPr>
            <a:xfrm>
              <a:off x="57200" y="8932774"/>
              <a:ext cx="38134" cy="66732"/>
            </a:xfrm>
            <a:custGeom>
              <a:avLst/>
              <a:gdLst/>
              <a:ahLst/>
              <a:cxnLst/>
              <a:rect l="0" t="0" r="0" b="0"/>
              <a:pathLst>
                <a:path w="38134" h="66732">
                  <a:moveTo>
                    <a:pt x="38134" y="0"/>
                  </a:moveTo>
                  <a:lnTo>
                    <a:pt x="38134" y="66732"/>
                  </a:lnTo>
                  <a:lnTo>
                    <a:pt x="0" y="33367"/>
                  </a:lnTo>
                  <a:lnTo>
                    <a:pt x="3813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A3A3A3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9" name="Shape 1397">
              <a:extLst>
                <a:ext uri="{FF2B5EF4-FFF2-40B4-BE49-F238E27FC236}">
                  <a16:creationId xmlns:a16="http://schemas.microsoft.com/office/drawing/2014/main" xmlns="" id="{9EA6E324-2011-45F2-91AE-86EBCAC4D6A0}"/>
                </a:ext>
              </a:extLst>
            </p:cNvPr>
            <p:cNvSpPr/>
            <p:nvPr/>
          </p:nvSpPr>
          <p:spPr>
            <a:xfrm>
              <a:off x="6616165" y="8885107"/>
              <a:ext cx="162067" cy="162067"/>
            </a:xfrm>
            <a:custGeom>
              <a:avLst/>
              <a:gdLst/>
              <a:ahLst/>
              <a:cxnLst/>
              <a:rect l="0" t="0" r="0" b="0"/>
              <a:pathLst>
                <a:path w="162067" h="162067">
                  <a:moveTo>
                    <a:pt x="0" y="0"/>
                  </a:moveTo>
                  <a:lnTo>
                    <a:pt x="162067" y="0"/>
                  </a:lnTo>
                  <a:lnTo>
                    <a:pt x="162067" y="162067"/>
                  </a:lnTo>
                  <a:lnTo>
                    <a:pt x="0" y="162067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F1F1F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0" name="Shape 385">
              <a:extLst>
                <a:ext uri="{FF2B5EF4-FFF2-40B4-BE49-F238E27FC236}">
                  <a16:creationId xmlns:a16="http://schemas.microsoft.com/office/drawing/2014/main" xmlns="" id="{A8B26C8A-B7B6-4B42-BFD8-88C0F19B228A}"/>
                </a:ext>
              </a:extLst>
            </p:cNvPr>
            <p:cNvSpPr/>
            <p:nvPr/>
          </p:nvSpPr>
          <p:spPr>
            <a:xfrm>
              <a:off x="6682897" y="8932774"/>
              <a:ext cx="38134" cy="66732"/>
            </a:xfrm>
            <a:custGeom>
              <a:avLst/>
              <a:gdLst/>
              <a:ahLst/>
              <a:cxnLst/>
              <a:rect l="0" t="0" r="0" b="0"/>
              <a:pathLst>
                <a:path w="38134" h="66732">
                  <a:moveTo>
                    <a:pt x="0" y="0"/>
                  </a:moveTo>
                  <a:lnTo>
                    <a:pt x="38134" y="33367"/>
                  </a:lnTo>
                  <a:lnTo>
                    <a:pt x="0" y="6673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50505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1" name="Shape 1398">
              <a:extLst>
                <a:ext uri="{FF2B5EF4-FFF2-40B4-BE49-F238E27FC236}">
                  <a16:creationId xmlns:a16="http://schemas.microsoft.com/office/drawing/2014/main" xmlns="" id="{9D2EC0F0-08BD-4F13-AA53-0848BEBE65AB}"/>
                </a:ext>
              </a:extLst>
            </p:cNvPr>
            <p:cNvSpPr/>
            <p:nvPr/>
          </p:nvSpPr>
          <p:spPr>
            <a:xfrm>
              <a:off x="162067" y="8885107"/>
              <a:ext cx="2402411" cy="162067"/>
            </a:xfrm>
            <a:custGeom>
              <a:avLst/>
              <a:gdLst/>
              <a:ahLst/>
              <a:cxnLst/>
              <a:rect l="0" t="0" r="0" b="0"/>
              <a:pathLst>
                <a:path w="2402411" h="162067">
                  <a:moveTo>
                    <a:pt x="0" y="0"/>
                  </a:moveTo>
                  <a:lnTo>
                    <a:pt x="2402411" y="0"/>
                  </a:lnTo>
                  <a:lnTo>
                    <a:pt x="2402411" y="162067"/>
                  </a:lnTo>
                  <a:lnTo>
                    <a:pt x="0" y="162067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F1F1F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2" name="Shape 1399">
              <a:extLst>
                <a:ext uri="{FF2B5EF4-FFF2-40B4-BE49-F238E27FC236}">
                  <a16:creationId xmlns:a16="http://schemas.microsoft.com/office/drawing/2014/main" xmlns="" id="{52E82124-41F1-4413-9040-81345772B16A}"/>
                </a:ext>
              </a:extLst>
            </p:cNvPr>
            <p:cNvSpPr/>
            <p:nvPr/>
          </p:nvSpPr>
          <p:spPr>
            <a:xfrm>
              <a:off x="2564478" y="8885107"/>
              <a:ext cx="4051685" cy="162067"/>
            </a:xfrm>
            <a:custGeom>
              <a:avLst/>
              <a:gdLst/>
              <a:ahLst/>
              <a:cxnLst/>
              <a:rect l="0" t="0" r="0" b="0"/>
              <a:pathLst>
                <a:path w="4051685" h="162067">
                  <a:moveTo>
                    <a:pt x="0" y="0"/>
                  </a:moveTo>
                  <a:lnTo>
                    <a:pt x="4051685" y="0"/>
                  </a:lnTo>
                  <a:lnTo>
                    <a:pt x="4051685" y="162067"/>
                  </a:lnTo>
                  <a:lnTo>
                    <a:pt x="0" y="162067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F1F1F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3" name="Shape 1400">
              <a:extLst>
                <a:ext uri="{FF2B5EF4-FFF2-40B4-BE49-F238E27FC236}">
                  <a16:creationId xmlns:a16="http://schemas.microsoft.com/office/drawing/2014/main" xmlns="" id="{9DAD9E1D-D93A-4706-AE98-452B63CE00D5}"/>
                </a:ext>
              </a:extLst>
            </p:cNvPr>
            <p:cNvSpPr/>
            <p:nvPr/>
          </p:nvSpPr>
          <p:spPr>
            <a:xfrm>
              <a:off x="162067" y="8904173"/>
              <a:ext cx="4814355" cy="123936"/>
            </a:xfrm>
            <a:custGeom>
              <a:avLst/>
              <a:gdLst/>
              <a:ahLst/>
              <a:cxnLst/>
              <a:rect l="0" t="0" r="0" b="0"/>
              <a:pathLst>
                <a:path w="4814355" h="123936">
                  <a:moveTo>
                    <a:pt x="0" y="0"/>
                  </a:moveTo>
                  <a:lnTo>
                    <a:pt x="4814355" y="0"/>
                  </a:lnTo>
                  <a:lnTo>
                    <a:pt x="4814355" y="123936"/>
                  </a:lnTo>
                  <a:lnTo>
                    <a:pt x="0" y="123936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000000">
                <a:alpha val="2000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4" name="Shape 1401">
              <a:extLst>
                <a:ext uri="{FF2B5EF4-FFF2-40B4-BE49-F238E27FC236}">
                  <a16:creationId xmlns:a16="http://schemas.microsoft.com/office/drawing/2014/main" xmlns="" id="{B911C7A9-1CC1-46AE-8DC4-AD76B9F72D4E}"/>
                </a:ext>
              </a:extLst>
            </p:cNvPr>
            <p:cNvSpPr/>
            <p:nvPr/>
          </p:nvSpPr>
          <p:spPr>
            <a:xfrm>
              <a:off x="6778231" y="8723039"/>
              <a:ext cx="162067" cy="162068"/>
            </a:xfrm>
            <a:custGeom>
              <a:avLst/>
              <a:gdLst/>
              <a:ahLst/>
              <a:cxnLst/>
              <a:rect l="0" t="0" r="0" b="0"/>
              <a:pathLst>
                <a:path w="162067" h="162068">
                  <a:moveTo>
                    <a:pt x="0" y="0"/>
                  </a:moveTo>
                  <a:lnTo>
                    <a:pt x="162067" y="0"/>
                  </a:lnTo>
                  <a:lnTo>
                    <a:pt x="162067" y="162068"/>
                  </a:lnTo>
                  <a:lnTo>
                    <a:pt x="0" y="16206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F1F1F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5" name="Shape 390">
              <a:extLst>
                <a:ext uri="{FF2B5EF4-FFF2-40B4-BE49-F238E27FC236}">
                  <a16:creationId xmlns:a16="http://schemas.microsoft.com/office/drawing/2014/main" xmlns="" id="{FA0674CF-5FF5-4F9E-BB65-0A086FA3910E}"/>
                </a:ext>
              </a:extLst>
            </p:cNvPr>
            <p:cNvSpPr/>
            <p:nvPr/>
          </p:nvSpPr>
          <p:spPr>
            <a:xfrm>
              <a:off x="6825898" y="8780240"/>
              <a:ext cx="66733" cy="38133"/>
            </a:xfrm>
            <a:custGeom>
              <a:avLst/>
              <a:gdLst/>
              <a:ahLst/>
              <a:cxnLst/>
              <a:rect l="0" t="0" r="0" b="0"/>
              <a:pathLst>
                <a:path w="66733" h="38133">
                  <a:moveTo>
                    <a:pt x="0" y="0"/>
                  </a:moveTo>
                  <a:lnTo>
                    <a:pt x="66733" y="0"/>
                  </a:lnTo>
                  <a:lnTo>
                    <a:pt x="33366" y="3813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A3A3A3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6" name="Shape 1402">
              <a:extLst>
                <a:ext uri="{FF2B5EF4-FFF2-40B4-BE49-F238E27FC236}">
                  <a16:creationId xmlns:a16="http://schemas.microsoft.com/office/drawing/2014/main" xmlns="" id="{F96E7E9F-919D-4FD4-B74C-FDC6275F3F29}"/>
                </a:ext>
              </a:extLst>
            </p:cNvPr>
            <p:cNvSpPr/>
            <p:nvPr/>
          </p:nvSpPr>
          <p:spPr>
            <a:xfrm>
              <a:off x="6778231" y="0"/>
              <a:ext cx="162067" cy="8723038"/>
            </a:xfrm>
            <a:custGeom>
              <a:avLst/>
              <a:gdLst/>
              <a:ahLst/>
              <a:cxnLst/>
              <a:rect l="0" t="0" r="0" b="0"/>
              <a:pathLst>
                <a:path w="162067" h="8723038">
                  <a:moveTo>
                    <a:pt x="0" y="0"/>
                  </a:moveTo>
                  <a:lnTo>
                    <a:pt x="162067" y="0"/>
                  </a:lnTo>
                  <a:lnTo>
                    <a:pt x="162067" y="8723038"/>
                  </a:lnTo>
                  <a:lnTo>
                    <a:pt x="0" y="872303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F1F1F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7" name="Shape 1403">
              <a:extLst>
                <a:ext uri="{FF2B5EF4-FFF2-40B4-BE49-F238E27FC236}">
                  <a16:creationId xmlns:a16="http://schemas.microsoft.com/office/drawing/2014/main" xmlns="" id="{75CD6F6F-FC81-4A7C-B456-D3AC44FACD78}"/>
                </a:ext>
              </a:extLst>
            </p:cNvPr>
            <p:cNvSpPr/>
            <p:nvPr/>
          </p:nvSpPr>
          <p:spPr>
            <a:xfrm>
              <a:off x="6778231" y="8885107"/>
              <a:ext cx="162067" cy="162067"/>
            </a:xfrm>
            <a:custGeom>
              <a:avLst/>
              <a:gdLst/>
              <a:ahLst/>
              <a:cxnLst/>
              <a:rect l="0" t="0" r="0" b="0"/>
              <a:pathLst>
                <a:path w="162067" h="162067">
                  <a:moveTo>
                    <a:pt x="0" y="0"/>
                  </a:moveTo>
                  <a:lnTo>
                    <a:pt x="162067" y="0"/>
                  </a:lnTo>
                  <a:lnTo>
                    <a:pt x="162067" y="162067"/>
                  </a:lnTo>
                  <a:lnTo>
                    <a:pt x="0" y="162067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/>
            </a:lnRef>
            <a:fillRef idx="1">
              <a:srgbClr val="DCDCD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pic>
          <p:nvPicPr>
            <p:cNvPr id="18" name="Picture 1364">
              <a:extLst>
                <a:ext uri="{FF2B5EF4-FFF2-40B4-BE49-F238E27FC236}">
                  <a16:creationId xmlns:a16="http://schemas.microsoft.com/office/drawing/2014/main" xmlns="" id="{D76D7548-83F5-49EB-96B1-9E0C2A0997F1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205387" y="1312835"/>
              <a:ext cx="4831576" cy="54456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790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176</Words>
  <Application>Microsoft Office PowerPoint</Application>
  <PresentationFormat>Широкоэкранный</PresentationFormat>
  <Paragraphs>21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Wingdings</vt:lpstr>
      <vt:lpstr>Тема Office</vt:lpstr>
      <vt:lpstr>                Социальный проект       «Память не подвластна временам»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Документы на сайте «Память народа».</vt:lpstr>
      <vt:lpstr>Презентация PowerPoint</vt:lpstr>
      <vt:lpstr>Презентация PowerPoint</vt:lpstr>
      <vt:lpstr>   Сбором информации  о воинах - луговчанах и отправкой ее в общероссийский Мемориал проект не заканчивается. Впереди акции «Восстановим нравственную память!, «Сад Победы»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«Память неподвластна временам»</dc:title>
  <dc:creator>user</dc:creator>
  <cp:lastModifiedBy>1</cp:lastModifiedBy>
  <cp:revision>21</cp:revision>
  <dcterms:created xsi:type="dcterms:W3CDTF">2020-02-19T09:28:13Z</dcterms:created>
  <dcterms:modified xsi:type="dcterms:W3CDTF">2007-01-01T17:59:32Z</dcterms:modified>
</cp:coreProperties>
</file>