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5" r:id="rId5"/>
    <p:sldId id="266" r:id="rId6"/>
    <p:sldId id="261" r:id="rId7"/>
    <p:sldId id="262" r:id="rId8"/>
    <p:sldId id="263" r:id="rId9"/>
    <p:sldId id="268" r:id="rId10"/>
    <p:sldId id="264" r:id="rId11"/>
    <p:sldId id="260" r:id="rId12"/>
    <p:sldId id="271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6324-3DBB-4281-8204-A7230290A1F5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FC1CA-7326-4F47-99AE-BDA2EE2535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6132667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0" name="think-cell Slide" r:id="rId10" imgW="360" imgH="36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71600" y="3357562"/>
            <a:ext cx="6400800" cy="1752600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4843-E538-46F5-B943-30CBD65D15E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9CD6-2798-477A-8450-27040AC8F0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1" t="1004"/>
          <a:stretch/>
        </p:blipFill>
        <p:spPr bwMode="auto">
          <a:xfrm>
            <a:off x="-1" y="52636"/>
            <a:ext cx="9144001" cy="662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8" t="32134" r="68806" b="59938"/>
          <a:stretch/>
        </p:blipFill>
        <p:spPr bwMode="auto">
          <a:xfrm>
            <a:off x="400138" y="404664"/>
            <a:ext cx="26596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7" t="11456" r="85646" b="81641"/>
          <a:stretch/>
        </p:blipFill>
        <p:spPr bwMode="auto">
          <a:xfrm>
            <a:off x="7668344" y="358475"/>
            <a:ext cx="1008112" cy="60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461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441A-B1BF-46D0-B4C1-CDD34223FF0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AF9B7-D649-4E71-BED6-6DCAFF949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72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5F20-4A1E-4074-A323-A30EA406B4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BD94-2938-4C2A-A617-5257356E81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04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5A69-9AC9-4957-A0A6-555033FE50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197B-B2DA-4CBD-97D2-8657874A9F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894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51F8D-5159-49F5-9ED1-F430DB95C1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4F4D-3C69-463C-BA08-18E9D15E91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26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8EE7-815C-4337-AAA4-F9E46AD2A7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532D-B79B-419C-8885-87074581DB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7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C8BC-A9B9-430C-8C8C-2714128474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D25D-D80A-44E5-AE67-0EC6F80A8E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95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C999-6757-4F94-A80B-1C1A89714D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DB5B-3AD9-4C83-984B-AFE54AB476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3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318F-B24F-421F-9AE9-5A9259D1A8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B797-46FB-4048-B7CD-AD2A39DCD2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981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C08C-BB30-49CA-B622-91770DAAAC4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2816-96F1-4192-BD81-D4B82DABD5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31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B420-A823-4477-81B9-5960678CFA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B35C-A2C7-4490-8224-5ABDA5388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40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278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D898B-7934-486B-B236-C4A1E925B0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2785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278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4AC2-6F0B-4B70-9702-C7ADDC1C4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6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3238"/>
            <a:ext cx="7126287" cy="26638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Дополнительная общеобразовательная программа </a:t>
            </a:r>
            <a:b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«АВТОЗАВОД БУДУЩЕГО»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357826"/>
            <a:ext cx="2714625" cy="423862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2017</a:t>
            </a:r>
          </a:p>
        </p:txBody>
      </p:sp>
    </p:spTree>
    <p:extLst>
      <p:ext uri="{BB962C8B-B14F-4D97-AF65-F5344CB8AC3E}">
        <p14:creationId xmlns="" xmlns:p14="http://schemas.microsoft.com/office/powerpoint/2010/main" val="3020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000232" y="428604"/>
            <a:ext cx="514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КОНКУРС «МОЛОДОЙ ИЗОБРЕТАТЕЛЬ» </a:t>
            </a:r>
            <a:endParaRPr lang="ru-RU" dirty="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8436" name="Рисунок 12" descr="C:\Users\скат\Desktop\статьи на сайт\МОЛОДОЙ ИЗОБРЕТАТЕЛЬ\МОЛОДОЙ ИЗОБРЕТАТЕЛЬ СТАТЬЯ И ФОТО НА САЙТ\20171123_110716_resized.jpg"/>
          <p:cNvPicPr>
            <a:picLocks noChangeAspect="1" noChangeArrowheads="1"/>
          </p:cNvPicPr>
          <p:nvPr/>
        </p:nvPicPr>
        <p:blipFill>
          <a:blip r:embed="rId2"/>
          <a:srcRect t="28748"/>
          <a:stretch>
            <a:fillRect/>
          </a:stretch>
        </p:blipFill>
        <p:spPr bwMode="auto">
          <a:xfrm>
            <a:off x="2000232" y="1000108"/>
            <a:ext cx="1928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3" descr="C:\Users\скат\Desktop\статьи на сайт\МОЛОДОЙ ИЗОБРЕТАТЕЛЬ\МОЛОДОЙ ИЗОБРЕТАТЕЛЬ СТАТЬЯ И ФОТО НА САЙТ\20171123_111420_resized.jpg"/>
          <p:cNvPicPr>
            <a:picLocks noChangeAspect="1" noChangeArrowheads="1"/>
          </p:cNvPicPr>
          <p:nvPr/>
        </p:nvPicPr>
        <p:blipFill>
          <a:blip r:embed="rId3"/>
          <a:srcRect b="15646"/>
          <a:stretch>
            <a:fillRect/>
          </a:stretch>
        </p:blipFill>
        <p:spPr bwMode="auto">
          <a:xfrm>
            <a:off x="5715008" y="1000108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4" descr="C:\Users\скат\Desktop\статьи на сайт\МОЛОДОЙ ИЗОБРЕТАТЕЛЬ\МОЛОДОЙ ИЗОБРЕТАТЕЛЬ СТАТЬЯ И ФОТО НА САЙТ\IMG-49dd3d44f149bc356dff6f30b1bed7fe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86190"/>
            <a:ext cx="33369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5" descr="C:\Users\скат\Desktop\статьи на сайт\МОЛОДОЙ ИЗОБРЕТАТЕЛЬ\МОЛОДОЙ ИЗОБРЕТАТЕЛЬ СТАТЬЯ И ФОТО НА САЙТ\IMG-d2b999e526c41e14aaafdf8984da3d56-V_resiz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86190"/>
            <a:ext cx="34290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0232" y="357166"/>
            <a:ext cx="514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ДОСТИЖЕНИЯ  И РЕЗУЛЬТАТЫ ПРОЕКТА (п.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714356"/>
            <a:ext cx="927394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 практической деятельности участников лагерных смены стали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разработанные и созданные модели машин  для нужд различных отраслей производства региона.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лучших автомоделей была организованна конкурсная защита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автопроектов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конструкторское бюро №3 в составе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Мадины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Джентемировой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Полины Хомяковой,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Сойка Даниила, Юдина Константина и Владимира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Кугаевского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представили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автопроект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перевозки большой семьи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на колесах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конструкторское бюро №2 в составе Ивана Акиньшина, Бэлы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Джентемировой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Кошелева Сергея, Иванова Дмитрия  за проект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vto-cleaning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Ребята создали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роботизированную и автоматизированную модель автомобиля для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обслуживания дорог и обочин от мусора и загрязнений.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конструкторское бюро №1 в составе Кузнецовой Юли, Мастерских Анастасии,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Еленчук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Артёма. Ребята создали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автопроект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Автобус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Кассиопея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двухэтажный автобус с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массажными креслами во избежание усталости и утомленности на дальних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расстояниях с автоматизированной очисткой обуви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Спа-Салоном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0232" y="357166"/>
            <a:ext cx="514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ДОСТИЖЕНИЯ  И РЕЗУЛЬТАТЫ ПРОЕКТА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92867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ИНДИВИДУАЛЬНЫЕ ПРОЕКТЫ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актуальный проект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»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 Славков.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 предлагает использование автомодели для перемещения рыбаков и охотников, а также для проезда специалистам нефтяной отрасли к труднодоступным местам.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 «Социально-значимый проект» - Артем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Еленчук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Артём предлагает модель автомобиля для автоматической перевозки животных на пастбище и обратно.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«Самый реалистичный проект» - Николай Миронов.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Николай создал модель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эковеломобиль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предлагает его использование для перемещения по населенному пункту в целях защиты от насекомых, пыли, дождя, ветра и других погодных явлений.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0232" y="357166"/>
            <a:ext cx="514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ДОСТИЖЕНИЯ  И РЕЗУЛЬТАТЫ ПРОЕКТА 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Горноправдинск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857232"/>
            <a:ext cx="9156161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из п.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Горноправдинск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создали три модели автомобилей.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Автопроект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«Кузнечик»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специальная машина, которая  обладает более лучшей проходимостью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Крайнего Севера и новыми функциями.  Модель представлена новым дизайном и новой ходовой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частью, дополнительно выдвигаются две опоры лыж на грунте. По мнению ребят, автомобиль будет  успешно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востребован и продаваться в нефтяной промышленности, геологоразведки и т.д.;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Автопроект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«ПМБО -2030»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перерабатывающая машина бытовых отходов. Предназначена для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сбора и сортировки мусора и бытовых отходов. Внутри корпуса устанавливается специальное оборудование,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которое при помощи специальных датчиков будет сортировать мусор по контейнерам и прессовать в брикеты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вторичной переработки (металл к металлу, стекло к стеклу, пластик к пластику и т.д., а пищевые отходы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перерабатываются в удобрение для сельского хозяйства).Место общепринятого сжигания или закапывания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мусора, эта машина позволит перерабатывать использованные материалы повторно, это очень важно для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экологии нашего края и страны. Рассортированное вторичное сырье отправляется на соответствующие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заводы для производства изделий из пластика, металла, бумаги, и т.д.;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Автопроект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«СУЗ -17»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снегоуборочный завод. Предназначен для уборки снега с дорог общего пользования.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 заключается в том, что эта техника не просто убирает снег с дороги, который вывозится самосвалами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специальные места, где потом ничего не может вырасти много лет из за большого количества соли на наших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дорогах, а перерабатывается нашим мини «заводом» на техническую  воду для нужд  любого производства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есть необходимость в такой воде, а «соль» и песок, оставшийся после выпаривания и очистки воды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идёт повторно для посыпки дорог.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00232" y="357166"/>
            <a:ext cx="5143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ПРОДОЛЖЕНИЕ ПРОЕКТА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89845"/>
            <a:ext cx="828680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рамках объединений дополнительного образования технической направленности «Автомоделизм»,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Байтик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(робототехника) и другие  с целью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вовлечения обучающихся в инженерно-конструкторскую и исследовательскую деятельность в различных областях, создание условий для выявления талантливых детей по направлению технического творчества и создание для них системы мотивации и дальнейшего сопровождения в области подготовки будущих специалистов в технической сфере.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Организация профильных лагерных смен технической направленности с целью 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ормирования муниципальной инновационной практико-ориентированной образовательной среды, обеспечивающей доступность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 технической направленности,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к изучению и практическому освоению основ  инженерных специальностей на основе интеграции педагогических, материально-технических, информационных и производственных ресурсов области.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357166"/>
            <a:ext cx="82153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технических и творческих способностей детей. Формирование системного и целостного представления о современном автопромышленном комплексе как одной из сфер занятости и типе организации человеческой практики, с самоопределением обучающихся к нему как к сфере собственной работы 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и с формированием собственных стратегий и проектов в рамках этой отрасли.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скат\Desktop\АВТОЗАВОД БУДУЩЕГО\ФОТО С СТАТЬЕ\IMG_6543_res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643446"/>
            <a:ext cx="2900776" cy="147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571480"/>
            <a:ext cx="821537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удерживать познавательный и исследовательский интерес к автопромышленному комплексу как к профессиональной сфере и практической деятельности, на протяжении реализации образовательной программы;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основными приёмами, принципами, задачами и проблемами современного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Автопрома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и "Машиностроения", а также наиболее вероятными тенденциями и способами модернизации производства (по средствам организации собственной исследовательской деятельности обучающихся на основе потребностей региона в том или ином виде транспортно-технологических машин);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для собственной пробно-проектной деятельности в сфере конструкторско-технологических разработок, включающих в себя постановку задачи, исходящей из реальных потребностей производственного процесса, анализ имеющихся технологических возможностей, установка последовательности действий и системы условий для решения поставленных задач;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педагогические условия для оформления полученного опыта и применяемых схем организации деятельности с последующим самоопределением к профессиям автопромышленного комплекса как к собственной профессиональной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Побудить к изучению дополнительной информации о маркетинге, менеджменте в сфере автопромышленной индустрии и машиностроительного комплекса, инженерной деятельности и конкретных инженерных разработках, истории ТТМ, перспективы развития в плане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роботификации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автоматизации ТТМ.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1571604" y="214290"/>
            <a:ext cx="60722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профильного лагеря технической направленности «Автозавод будущего»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Горноправдинск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КОУ ДОД ЦДП\Desktop\АВТОЗАВОД БУДУЩЕГО\Фото и видео с автозавода\21,06,17\IMG_7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29066"/>
            <a:ext cx="3834789" cy="2556525"/>
          </a:xfrm>
          <a:prstGeom prst="rect">
            <a:avLst/>
          </a:prstGeom>
          <a:noFill/>
        </p:spPr>
      </p:pic>
      <p:pic>
        <p:nvPicPr>
          <p:cNvPr id="17412" name="Picture 4" descr="C:\Users\скат\Desktop\ЛАГЕРЯ 2017\АВТОЗАВОД БУДУЩЕГО\Закрытие и презентации проектов ГОРНОПРАВДИНСК\КБ-1 технологии будущего\Сжатые фото для фильма\IMG_7048_res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02542" y="-5429312"/>
            <a:ext cx="49377600" cy="3291840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929066"/>
            <a:ext cx="4000528" cy="250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скат\Desktop\ЛАГЕРЯ 2017\АВТОЗАВОД БУДУЩЕГО\Закрытие и презентации проектов ГОРНОПРАВДИНСК\КБ-1 технологии будущего\Сжатые фото для фильма\IMG_7048_resu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285860"/>
            <a:ext cx="378621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0197B-B2DA-4CBD-97D2-8657874A9F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1571604" y="285728"/>
            <a:ext cx="60722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профильного лагеря технической направленности «Автозавод будущего»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Луговской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кат\Desktop\ЛАГЕРЯ 2017\АВТОЗАВОД БУДУЩЕГО\ОТЧЕТ О РЕАЛИЗАЦИИ ПРОЕКТА\ФОТО С СТАТЬЕ\DSC_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962711" cy="2624682"/>
          </a:xfrm>
          <a:prstGeom prst="rect">
            <a:avLst/>
          </a:prstGeom>
          <a:noFill/>
        </p:spPr>
      </p:pic>
      <p:pic>
        <p:nvPicPr>
          <p:cNvPr id="9" name="Рисунок 8" descr="C:\Users\скат\Desktop\АВТОЗАВОД БУДУЩЕГО\ЛЕТО 2017\автозавод\Защита проектов\DSC_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скат\Desktop\ЛАГЕРЯ 2017\АВТОЗАВОД БУДУЩЕГО\ОТЧЕТ О РЕАЛИЗАЦИИ ПРОЕКТА\ФОТО С СТАТЬЕ\DSC_0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286256"/>
            <a:ext cx="4240213" cy="2114053"/>
          </a:xfrm>
          <a:prstGeom prst="rect">
            <a:avLst/>
          </a:prstGeom>
          <a:noFill/>
        </p:spPr>
      </p:pic>
      <p:pic>
        <p:nvPicPr>
          <p:cNvPr id="18434" name="Picture 2" descr="C:\Users\скат\Desktop\ЛАГЕРЯ 2017\АВТОЗАВОД БУДУЩЕГО\ЛЕТО 2017\автозавод\фото с машинами\DSC_02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85860"/>
            <a:ext cx="3071834" cy="288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37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071670" y="285728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АВТОПРОЕКТЫ РЕБЯТ ИЗ П. ГОРНОПРАВДИНСК</a:t>
            </a:r>
            <a:endParaRPr lang="ru-RU" sz="600" b="1"/>
          </a:p>
          <a:p>
            <a:pPr eaLnBrk="0" hangingPunct="0"/>
            <a:endParaRPr lang="ru-RU"/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6004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3357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0487" y="4071942"/>
            <a:ext cx="355148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071943"/>
            <a:ext cx="35004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9"/>
          <p:cNvSpPr>
            <a:spLocks noChangeArrowheads="1"/>
          </p:cNvSpPr>
          <p:nvPr/>
        </p:nvSpPr>
        <p:spPr bwMode="auto">
          <a:xfrm>
            <a:off x="1285852" y="3571876"/>
            <a:ext cx="3094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Автопроект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«ПМБО -2030»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2714612" y="571480"/>
            <a:ext cx="389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Снегоуборочный завод «СУЗ-2017»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4857752" y="3643314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Автопроект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КУЗНЕЧИК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143108" y="357166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АВТОПРОЕКТЫ РЕБЯТ ИЗ П. ЛУГОВСКОЙ</a:t>
            </a:r>
            <a:endParaRPr lang="ru-RU" sz="600" b="1" dirty="0"/>
          </a:p>
          <a:p>
            <a:pPr eaLnBrk="0" hangingPunct="0"/>
            <a:endParaRPr lang="ru-RU" dirty="0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6388" name="Рисунок 10" descr="C:\Users\скат\Desktop\АВТОЗАВОД БУДУЩЕГО\ЛЕТО 2017\автозавод\Защита проектов\IMG_0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33607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1" descr="C:\Users\скат\Desktop\АВТОЗАВОД БУДУЩЕГО\ЛЕТО 2017\автозавод\4 отдел робототизации\DSC_0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463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4" descr="C:\Users\скат\Desktop\АВТОЗАВОД БУДУЩЕГО\ЛЕТО 2017\автозавод\Защита проектов\DSC_0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71942"/>
            <a:ext cx="3500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4643438" y="785794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2438"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Автобус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Кассиопея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16393" name="Rectangle 1"/>
          <p:cNvSpPr>
            <a:spLocks noChangeArrowheads="1"/>
          </p:cNvSpPr>
          <p:nvPr/>
        </p:nvSpPr>
        <p:spPr bwMode="auto">
          <a:xfrm>
            <a:off x="714348" y="714356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2438"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Автопроект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«Дом на колесах»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Rectangle 1"/>
          <p:cNvSpPr>
            <a:spLocks noChangeArrowheads="1"/>
          </p:cNvSpPr>
          <p:nvPr/>
        </p:nvSpPr>
        <p:spPr bwMode="auto">
          <a:xfrm>
            <a:off x="4929190" y="3714752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2438" algn="ctr" eaLnBrk="0" hangingPunct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Эковеломобиль</a:t>
            </a:r>
            <a:endParaRPr lang="ru-RU" dirty="0"/>
          </a:p>
        </p:txBody>
      </p:sp>
      <p:pic>
        <p:nvPicPr>
          <p:cNvPr id="11" name="Рисунок 12" descr="C:\Users\скат\Desktop\АВТОЗАВОД БУДУЩЕГО\ЛЕТО 2017\автозавод\4 отдел робототизации\DSC_05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000504"/>
            <a:ext cx="3357586" cy="23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00232" y="357166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ЗАЩИТА ПРОЕКТОВ </a:t>
            </a:r>
            <a:endParaRPr lang="ru-RU" dirty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7412" name="Рисунок 8" descr="C:\Users\скат\Desktop\АВТОЗАВОД БУДУЩЕГО\ЛЕТО 2017\автозавод\Защита проектов\DSC_0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34877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9" descr="C:\Users\скат\Desktop\АВТОЗАВОД БУДУЩЕГО\ЛЕТО 2017\автозавод\Защита проектов\DSC_0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748" y="857232"/>
            <a:ext cx="375719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0" descr="C:\Users\скат\Desktop\АВТОЗАВОД БУДУЩЕГО\ЛЕТО 2017\автозавод\Защита проектов\IMG_0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7256" y="3571876"/>
            <a:ext cx="3798148" cy="20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1" descr="C:\Users\скат\Desktop\АВТОЗАВОД БУДУЩЕГО\ЛЕТО 2017\автозавод\Защита проектов\DSC_0606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00439"/>
            <a:ext cx="3500462" cy="22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00232" y="357166"/>
            <a:ext cx="5143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ПРОЕКТОВ   </a:t>
            </a:r>
            <a:endParaRPr lang="ru-RU" dirty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9" name="Рисунок 8" descr="C:\Users\скат\Desktop\ЛАГЕРЯ 2017\АВТОЗАВОД БУДУЩЕГО\ОТЧЕТ О РЕАЛИЗАЦИИ ПРОЕКТА\ФОТО С СТАТЬЕ\IMG_7195_res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3800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скат\Desktop\ЛАГЕРЯ 2017\АВТОЗАВОД БУДУЩЕГО\ОТЧЕТ О РЕАЛИЗАЦИИ ПРОЕКТА\ФОТО С СТАТЬЕ\IMG_7200_res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скат\Desktop\ЛАГЕРЯ 2017\АВТОЗАВОД БУДУЩЕГО\ОТЧЕТ О РЕАЛИЗАЦИИ ПРОЕКТА\ФОТО С СТАТЬЕ\IMG_7214_res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8619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скат\Desktop\ЛАГЕРЯ 2017\АВТОЗАВОД БУДУЩЕГО\ОТЧЕТ О РЕАЛИЗАЦИИ ПРОЕКТА\ФОТО С СТАТЬЕ\IMG_7215_res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ohBtnLt0GnxZarLCXD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ebioKON0aqqJTEH9BK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CiP6Yk2UmLazKQUq29c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QShwEr9UaMj8pB50xJ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_Z1WZsqk.YtvNe2Qb.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PjSutFsE2u08okwN5O_g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934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think-cell Slide</vt:lpstr>
      <vt:lpstr>Дополнительная общеобразовательная программа  «АВТОЗАВОД БУДУЩЕГО»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ПРОГРАММЫ СОЦИАЛЬНЫХ ИНВЕСТИЦИЙ  ЗА 2014 ГОД</dc:title>
  <dc:creator>Тюлюков Михаил</dc:creator>
  <cp:lastModifiedBy>скат</cp:lastModifiedBy>
  <cp:revision>42</cp:revision>
  <dcterms:created xsi:type="dcterms:W3CDTF">2014-09-25T10:18:54Z</dcterms:created>
  <dcterms:modified xsi:type="dcterms:W3CDTF">2017-12-26T09:24:09Z</dcterms:modified>
</cp:coreProperties>
</file>